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379133"/>
    <a:srgbClr val="74B230"/>
    <a:srgbClr val="FF3300"/>
    <a:srgbClr val="DFDED3"/>
    <a:srgbClr val="FFCDE6"/>
    <a:srgbClr val="FFA3D1"/>
    <a:srgbClr val="EDF2F9"/>
    <a:srgbClr val="F1F1DF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5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8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9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0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4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8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4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9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3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" name="chimes.wav"/>
          </p:stSnd>
        </p:sndAc>
      </p:transition>
    </mc:Choice>
    <mc:Fallback>
      <p:transition spd="slow" advTm="3123">
        <p:dissolv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F6F7-F6E2-4392-A5BD-6873BDE26097}" type="datetimeFigureOut">
              <a:rPr lang="ru-RU" smtClean="0"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24DF-0809-4DC1-A99E-65C439FA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13" name="chimes.wav"/>
          </p:stSnd>
        </p:sndAc>
      </p:transition>
    </mc:Choice>
    <mc:Fallback>
      <p:transition spd="slow" advTm="3123">
        <p:dissolv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3543" y="1916832"/>
            <a:ext cx="5303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7033"/>
                </a:solidFill>
                <a:latin typeface="Book Antiqua" pitchFamily="18" charset="0"/>
              </a:rPr>
              <a:t>Дорогая подруга!</a:t>
            </a:r>
            <a:endParaRPr lang="ru-RU" sz="4800" b="1" i="1" dirty="0">
              <a:solidFill>
                <a:srgbClr val="007033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2" name="chimes.wav"/>
          </p:stSnd>
        </p:sndAc>
      </p:transition>
    </mc:Choice>
    <mc:Fallback>
      <p:transition spd="slow" advTm="3123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037" y="2023570"/>
            <a:ext cx="79896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Book Antiqua" pitchFamily="18" charset="0"/>
              </a:rPr>
              <a:t>Пусть всё, о чём мечтается, 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Book Antiqua" pitchFamily="18" charset="0"/>
              </a:rPr>
              <a:t>     Непременно сбудется!</a:t>
            </a:r>
            <a:endParaRPr lang="ru-RU" sz="4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3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2" name="chimes.wav"/>
          </p:stSnd>
        </p:sndAc>
      </p:transition>
    </mc:Choice>
    <mc:Fallback>
      <p:transition spd="slow" advTm="3123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7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586" y="2276872"/>
            <a:ext cx="87062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Book Antiqua" pitchFamily="18" charset="0"/>
              </a:rPr>
              <a:t>Пусть в нужный час 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Book Antiqua" pitchFamily="18" charset="0"/>
              </a:rPr>
              <a:t>        Везение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latin typeface="Book Antiqua" pitchFamily="18" charset="0"/>
              </a:rPr>
              <a:t>                  Рядышком очутится!</a:t>
            </a:r>
            <a:endParaRPr lang="ru-RU" sz="4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2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2" name="chimes.wav"/>
          </p:stSnd>
        </p:sndAc>
      </p:transition>
    </mc:Choice>
    <mc:Fallback>
      <p:transition spd="slow" advTm="3123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4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564904"/>
            <a:ext cx="7122463" cy="76944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Book Antiqua" pitchFamily="18" charset="0"/>
              </a:rPr>
              <a:t>Верь в свои возможности,</a:t>
            </a:r>
            <a:endParaRPr lang="ru-RU" sz="4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6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2" name="chimes.wav"/>
          </p:stSnd>
        </p:sndAc>
      </p:transition>
    </mc:Choice>
    <mc:Fallback>
      <p:transition spd="slow" advTm="3123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284984"/>
            <a:ext cx="4294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Book Antiqua" pitchFamily="18" charset="0"/>
              </a:rPr>
              <a:t>Силы и умения!</a:t>
            </a:r>
            <a:endParaRPr lang="ru-RU" sz="4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9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2" name="chimes.wav"/>
          </p:stSnd>
        </p:sndAc>
      </p:transition>
    </mc:Choice>
    <mc:Fallback>
      <p:transition spd="slow" advTm="3123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2775817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Book Antiqua" pitchFamily="18" charset="0"/>
              </a:rPr>
              <a:t>Будь собой!</a:t>
            </a:r>
            <a:endParaRPr lang="ru-RU" sz="4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7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2" name="chimes.wav"/>
          </p:stSnd>
        </p:sndAc>
      </p:transition>
    </mc:Choice>
    <mc:Fallback>
      <p:transition spd="slow" advTm="3123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706894"/>
            <a:ext cx="4806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Book Antiqua" pitchFamily="18" charset="0"/>
              </a:rPr>
              <a:t>И радуйся жизни </a:t>
            </a:r>
            <a:endParaRPr lang="ru-RU" sz="4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5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2" name="chimes.wav"/>
          </p:stSnd>
        </p:sndAc>
      </p:transition>
    </mc:Choice>
    <mc:Fallback>
      <p:transition spd="slow" advTm="3123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915" y="2673592"/>
            <a:ext cx="6763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Book Antiqua" pitchFamily="18" charset="0"/>
              </a:rPr>
              <a:t>Сегодня- день рождения!</a:t>
            </a:r>
            <a:endParaRPr lang="ru-RU" sz="4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2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123">
        <p:dissolve/>
        <p:sndAc>
          <p:stSnd>
            <p:snd r:embed="rId2" name="chimes.wav"/>
          </p:stSnd>
        </p:sndAc>
      </p:transition>
    </mc:Choice>
    <mc:Fallback>
      <p:transition spd="slow" advTm="3123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327df9ce79e319e41feb8d423d674dd1f5e31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21</cp:revision>
  <dcterms:created xsi:type="dcterms:W3CDTF">2012-07-29T18:30:07Z</dcterms:created>
  <dcterms:modified xsi:type="dcterms:W3CDTF">2012-09-01T18:40:28Z</dcterms:modified>
</cp:coreProperties>
</file>