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13"/>
    <a:srgbClr val="39471D"/>
    <a:srgbClr val="003217"/>
    <a:srgbClr val="007033"/>
    <a:srgbClr val="3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94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F6F7-F6E2-4392-A5BD-6873BDE26097}" type="datetimeFigureOut">
              <a:rPr lang="ru-RU" smtClean="0"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24DF-0809-4DC1-A99E-65C439FA2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45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F6F7-F6E2-4392-A5BD-6873BDE26097}" type="datetimeFigureOut">
              <a:rPr lang="ru-RU" smtClean="0"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24DF-0809-4DC1-A99E-65C439FA2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88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F6F7-F6E2-4392-A5BD-6873BDE26097}" type="datetimeFigureOut">
              <a:rPr lang="ru-RU" smtClean="0"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24DF-0809-4DC1-A99E-65C439FA2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59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F6F7-F6E2-4392-A5BD-6873BDE26097}" type="datetimeFigureOut">
              <a:rPr lang="ru-RU" smtClean="0"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24DF-0809-4DC1-A99E-65C439FA2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20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F6F7-F6E2-4392-A5BD-6873BDE26097}" type="datetimeFigureOut">
              <a:rPr lang="ru-RU" smtClean="0"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24DF-0809-4DC1-A99E-65C439FA2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0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F6F7-F6E2-4392-A5BD-6873BDE26097}" type="datetimeFigureOut">
              <a:rPr lang="ru-RU" smtClean="0"/>
              <a:t>09.08.2012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24DF-0809-4DC1-A99E-65C439FA2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21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F6F7-F6E2-4392-A5BD-6873BDE26097}" type="datetimeFigureOut">
              <a:rPr lang="ru-RU" smtClean="0"/>
              <a:t>09.08.2012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24DF-0809-4DC1-A99E-65C439FA2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44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F6F7-F6E2-4392-A5BD-6873BDE26097}" type="datetimeFigureOut">
              <a:rPr lang="ru-RU" smtClean="0"/>
              <a:t>09.08.2012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24DF-0809-4DC1-A99E-65C439FA2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81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F6F7-F6E2-4392-A5BD-6873BDE26097}" type="datetimeFigureOut">
              <a:rPr lang="ru-RU" smtClean="0"/>
              <a:t>09.08.2012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24DF-0809-4DC1-A99E-65C439FA2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4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F6F7-F6E2-4392-A5BD-6873BDE26097}" type="datetimeFigureOut">
              <a:rPr lang="ru-RU" smtClean="0"/>
              <a:t>09.08.2012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24DF-0809-4DC1-A99E-65C439FA2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79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F6F7-F6E2-4392-A5BD-6873BDE26097}" type="datetimeFigureOut">
              <a:rPr lang="ru-RU" smtClean="0"/>
              <a:t>09.08.2012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24DF-0809-4DC1-A99E-65C439FA2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13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BF6F7-F6E2-4392-A5BD-6873BDE26097}" type="datetimeFigureOut">
              <a:rPr lang="ru-RU" smtClean="0"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F24DF-0809-4DC1-A99E-65C439FA2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54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014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3543" y="1916832"/>
            <a:ext cx="5303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007033"/>
                </a:solidFill>
                <a:latin typeface="Book Antiqua" pitchFamily="18" charset="0"/>
              </a:rPr>
              <a:t>Дорогая подруга!</a:t>
            </a:r>
            <a:endParaRPr lang="ru-RU" sz="4800" b="1" i="1" dirty="0">
              <a:solidFill>
                <a:srgbClr val="007033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19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3"/>
    </mc:Choice>
    <mc:Fallback>
      <p:transition spd="slow" advTm="312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04663"/>
            <a:ext cx="79896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Пусть всё, о чём мечтается, </a:t>
            </a:r>
          </a:p>
          <a:p>
            <a:r>
              <a:rPr lang="ru-RU" sz="4400" b="1" i="1" dirty="0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     Непременно сбудется!</a:t>
            </a:r>
            <a:endParaRPr lang="ru-RU" sz="4400" b="1" i="1" dirty="0">
              <a:solidFill>
                <a:schemeClr val="bg2">
                  <a:lumMod val="1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737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79"/>
    </mc:Choice>
    <mc:Fallback>
      <p:transition spd="slow" advTm="277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587" y="548680"/>
            <a:ext cx="870623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Пусть в нужный час </a:t>
            </a:r>
          </a:p>
          <a:p>
            <a:r>
              <a:rPr lang="ru-RU" sz="4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        Везение</a:t>
            </a:r>
          </a:p>
          <a:p>
            <a:r>
              <a:rPr lang="ru-RU" sz="4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                  Рядышком очутится!</a:t>
            </a:r>
            <a:endParaRPr lang="ru-RU" sz="4400" b="1" i="1" dirty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221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10"/>
    </mc:Choice>
    <mc:Fallback>
      <p:transition spd="slow" advTm="281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6508" y="982649"/>
            <a:ext cx="7122463" cy="769441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atin typeface="Book Antiqua" pitchFamily="18" charset="0"/>
              </a:rPr>
              <a:t>Верь в свои возможности,</a:t>
            </a:r>
            <a:endParaRPr lang="ru-RU" sz="4400" b="1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6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46"/>
    </mc:Choice>
    <mc:Fallback>
      <p:transition spd="slow" advTm="254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836712"/>
            <a:ext cx="42947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atin typeface="Book Antiqua" pitchFamily="18" charset="0"/>
              </a:rPr>
              <a:t>Силы и умения!</a:t>
            </a:r>
            <a:endParaRPr lang="ru-RU" sz="4400" b="1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94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47"/>
    </mc:Choice>
    <mc:Fallback>
      <p:transition spd="slow" advTm="234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0761" y="1988840"/>
            <a:ext cx="3296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39471D"/>
                </a:solidFill>
                <a:latin typeface="Book Antiqua" pitchFamily="18" charset="0"/>
              </a:rPr>
              <a:t>Будь собой!</a:t>
            </a:r>
            <a:endParaRPr lang="ru-RU" sz="4400" b="1" i="1" dirty="0">
              <a:solidFill>
                <a:srgbClr val="39471D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7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82"/>
    </mc:Choice>
    <mc:Fallback>
      <p:transition spd="slow" advTm="228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2246564"/>
            <a:ext cx="48061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002A13"/>
                </a:solidFill>
                <a:latin typeface="Book Antiqua" pitchFamily="18" charset="0"/>
              </a:rPr>
              <a:t>И радуйся жизни </a:t>
            </a:r>
            <a:endParaRPr lang="ru-RU" sz="4400" b="1" i="1" dirty="0">
              <a:solidFill>
                <a:srgbClr val="002A13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5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7"/>
    </mc:Choice>
    <mc:Fallback>
      <p:transition spd="slow" advTm="249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33" y="641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8844" y="692696"/>
            <a:ext cx="67633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320000"/>
                </a:solidFill>
                <a:latin typeface="Book Antiqua" pitchFamily="18" charset="0"/>
              </a:rPr>
              <a:t>Сегодня- день рождения!</a:t>
            </a:r>
            <a:endParaRPr lang="ru-RU" sz="4400" b="1" i="1" dirty="0">
              <a:solidFill>
                <a:srgbClr val="32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26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62"/>
    </mc:Choice>
    <mc:Fallback>
      <p:transition spd="slow" advTm="276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43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marina</cp:lastModifiedBy>
  <cp:revision>9</cp:revision>
  <dcterms:created xsi:type="dcterms:W3CDTF">2012-07-29T18:30:07Z</dcterms:created>
  <dcterms:modified xsi:type="dcterms:W3CDTF">2012-08-09T19:44:55Z</dcterms:modified>
</cp:coreProperties>
</file>